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61" r:id="rId2"/>
    <p:sldId id="262" r:id="rId3"/>
    <p:sldId id="263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42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4" r:id="rId28"/>
    <p:sldId id="34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2929"/>
    <a:srgbClr val="FF0101"/>
    <a:srgbClr val="116313"/>
    <a:srgbClr val="36174D"/>
    <a:srgbClr val="00FE00"/>
    <a:srgbClr val="500000"/>
    <a:srgbClr val="740000"/>
    <a:srgbClr val="FFFFFF"/>
    <a:srgbClr val="FF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B81C-DE72-4476-814B-6FA04CAFE867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97426-554F-4A0E-850B-6D30BC5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97426-554F-4A0E-850B-6D30BC5AEA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97426-554F-4A0E-850B-6D30BC5AE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1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97426-554F-4A0E-850B-6D30BC5AEA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0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65359"/>
            <a:ext cx="2057400" cy="365125"/>
          </a:xfrm>
        </p:spPr>
        <p:txBody>
          <a:bodyPr/>
          <a:lstStyle>
            <a:lvl1pPr>
              <a:defRPr sz="1600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>
            <a:lvl1pPr>
              <a:defRPr sz="1600">
                <a:solidFill>
                  <a:srgbClr val="0000CC"/>
                </a:solidFill>
              </a:defRPr>
            </a:lvl1pPr>
          </a:lstStyle>
          <a:p>
            <a:fld id="{F21F5392-1236-4B4F-B021-2F0888872F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64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6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8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F5392-1236-4B4F-B021-2F088887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atlassian.com/bitbucketserver/basic-git-commands-776639767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20" y="1374245"/>
            <a:ext cx="9134080" cy="566698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3"/>
          <a:stretch/>
        </p:blipFill>
        <p:spPr>
          <a:xfrm>
            <a:off x="3800105" y="4480275"/>
            <a:ext cx="1858822" cy="1454697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920" y="1408561"/>
            <a:ext cx="909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ALICE Software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862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5800" y="2529534"/>
            <a:ext cx="91440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u="sng" dirty="0" smtClean="0">
                <a:solidFill>
                  <a:srgbClr val="0000CC"/>
                </a:solidFill>
              </a:rPr>
              <a:t>Shyam Kumar </a:t>
            </a:r>
          </a:p>
          <a:p>
            <a:pPr algn="ctr">
              <a:lnSpc>
                <a:spcPct val="150000"/>
              </a:lnSpc>
            </a:pPr>
            <a:r>
              <a:rPr lang="en-US" sz="2000" u="sng" dirty="0">
                <a:solidFill>
                  <a:srgbClr val="0000CC"/>
                </a:solidFill>
              </a:rPr>
              <a:t>[</a:t>
            </a:r>
            <a:r>
              <a:rPr lang="en-US" sz="2000" u="sng" dirty="0" smtClean="0">
                <a:solidFill>
                  <a:srgbClr val="0000CC"/>
                </a:solidFill>
              </a:rPr>
              <a:t>Junior Representative of ALICE-India Group]</a:t>
            </a:r>
            <a:endParaRPr lang="en-US" sz="2000" u="sng" baseline="30000" dirty="0" smtClean="0">
              <a:solidFill>
                <a:srgbClr val="00FE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/>
              <a:t>Department of Physics, IIT Bombay, Mumbai</a:t>
            </a:r>
            <a:endParaRPr lang="en-US" sz="2000" baseline="30000" dirty="0" smtClean="0"/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36174D"/>
                </a:solidFill>
              </a:rPr>
              <a:t>Email: shyam055119@gmail.com</a:t>
            </a:r>
          </a:p>
          <a:p>
            <a:pPr algn="ctr"/>
            <a:endParaRPr lang="en-US" sz="20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64234"/>
            <a:ext cx="910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FE00"/>
                </a:solidFill>
              </a:rPr>
              <a:t>4 December 2017</a:t>
            </a:r>
            <a:endParaRPr lang="en-US" sz="2000" b="1" dirty="0">
              <a:solidFill>
                <a:srgbClr val="00FE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2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FE00"/>
                </a:solidFill>
              </a:rPr>
              <a:t>ALICE-Juniors Meeting</a:t>
            </a:r>
            <a:endParaRPr lang="en-US" sz="2800" b="1" dirty="0">
              <a:solidFill>
                <a:srgbClr val="00F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30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4" r="48801"/>
          <a:stretch/>
        </p:blipFill>
        <p:spPr>
          <a:xfrm>
            <a:off x="0" y="695459"/>
            <a:ext cx="9144000" cy="5769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940158"/>
            <a:ext cx="643944" cy="180304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41668"/>
            <a:ext cx="90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Done changes in </a:t>
            </a:r>
            <a:r>
              <a:rPr lang="en-US" dirty="0" err="1" smtClean="0">
                <a:solidFill>
                  <a:srgbClr val="FF0000"/>
                </a:solidFill>
              </a:rPr>
              <a:t>isto.c</a:t>
            </a:r>
            <a:r>
              <a:rPr lang="en-US" dirty="0" smtClean="0">
                <a:solidFill>
                  <a:srgbClr val="FF0000"/>
                </a:solidFill>
              </a:rPr>
              <a:t>  in my desktop not in repository (Some  time you modified </a:t>
            </a:r>
            <a:r>
              <a:rPr lang="en-US" dirty="0" err="1" smtClean="0">
                <a:solidFill>
                  <a:srgbClr val="FF0000"/>
                </a:solidFill>
              </a:rPr>
              <a:t>aliroot</a:t>
            </a:r>
            <a:r>
              <a:rPr lang="en-US" dirty="0" smtClean="0">
                <a:solidFill>
                  <a:srgbClr val="FF0000"/>
                </a:solidFill>
              </a:rPr>
              <a:t> class)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6728" y="2187263"/>
            <a:ext cx="2178140" cy="272602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34159" y="1030310"/>
            <a:ext cx="2178140" cy="45290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37159" y="2549165"/>
            <a:ext cx="2665927" cy="45290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37159" y="2166075"/>
            <a:ext cx="329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Do un-changes in code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2834" y="4647514"/>
            <a:ext cx="2665927" cy="225213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44057" y="5598405"/>
            <a:ext cx="2665927" cy="225213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8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r="24225"/>
          <a:stretch/>
        </p:blipFill>
        <p:spPr>
          <a:xfrm>
            <a:off x="0" y="854338"/>
            <a:ext cx="9144000" cy="5611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7285" y="115910"/>
            <a:ext cx="544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2929"/>
                </a:solidFill>
              </a:rPr>
              <a:t>Manually committing  (No commands)</a:t>
            </a:r>
            <a:endParaRPr lang="en-US" dirty="0">
              <a:solidFill>
                <a:srgbClr val="FF292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5042" y="1442434"/>
            <a:ext cx="711558" cy="45290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56101" y="2240924"/>
            <a:ext cx="162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8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3" r="22957"/>
          <a:stretch/>
        </p:blipFill>
        <p:spPr>
          <a:xfrm>
            <a:off x="0" y="733638"/>
            <a:ext cx="9144000" cy="5731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240924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Upload files as we do normally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7274" y="4434776"/>
            <a:ext cx="463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Put the message in this line related to file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409" y="6126728"/>
            <a:ext cx="61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Click on commit changes (Very simple) done !!!!!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r="24366"/>
          <a:stretch/>
        </p:blipFill>
        <p:spPr>
          <a:xfrm>
            <a:off x="0" y="260000"/>
            <a:ext cx="9143999" cy="638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9719" y="4397062"/>
            <a:ext cx="52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Delete a file if wrongly committed (Edit of delete)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48530" y="2524259"/>
            <a:ext cx="2395469" cy="360609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09115" y="3618963"/>
            <a:ext cx="48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You can also look at the history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5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3315" b="13179"/>
          <a:stretch/>
        </p:blipFill>
        <p:spPr>
          <a:xfrm>
            <a:off x="0" y="798490"/>
            <a:ext cx="9144000" cy="571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7710" y="3091685"/>
            <a:ext cx="554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For deleting again require commit changes put messages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48083"/>
          <a:stretch/>
        </p:blipFill>
        <p:spPr>
          <a:xfrm>
            <a:off x="4340180" y="0"/>
            <a:ext cx="4803820" cy="4353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r="29860"/>
          <a:stretch/>
        </p:blipFill>
        <p:spPr>
          <a:xfrm>
            <a:off x="154546" y="2068767"/>
            <a:ext cx="4649274" cy="4190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546" y="283335"/>
            <a:ext cx="33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Adding a directory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8" t="-1" r="24085" b="31334"/>
          <a:stretch/>
        </p:blipFill>
        <p:spPr>
          <a:xfrm>
            <a:off x="0" y="238685"/>
            <a:ext cx="9144000" cy="5851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58" y="2979631"/>
            <a:ext cx="55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Created directory now you can upload files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03584" y="38436"/>
            <a:ext cx="3803277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8" r="23380"/>
          <a:stretch/>
        </p:blipFill>
        <p:spPr>
          <a:xfrm>
            <a:off x="0" y="515155"/>
            <a:ext cx="9144000" cy="5740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9430" y="2232200"/>
            <a:ext cx="249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Forked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5515" y="0"/>
            <a:ext cx="3361818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dirty="0">
                <a:solidFill>
                  <a:srgbClr val="FF2929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Committing the code (Manual)</a:t>
            </a:r>
          </a:p>
        </p:txBody>
      </p:sp>
    </p:spTree>
    <p:extLst>
      <p:ext uri="{BB962C8B-B14F-4D97-AF65-F5344CB8AC3E}">
        <p14:creationId xmlns:p14="http://schemas.microsoft.com/office/powerpoint/2010/main" val="169556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r="24085"/>
          <a:stretch/>
        </p:blipFill>
        <p:spPr>
          <a:xfrm>
            <a:off x="0" y="476519"/>
            <a:ext cx="9144000" cy="5896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0325" y="15059"/>
            <a:ext cx="249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Forked repository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0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520"/>
          <a:stretch/>
        </p:blipFill>
        <p:spPr>
          <a:xfrm>
            <a:off x="0" y="1128697"/>
            <a:ext cx="9144000" cy="5364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249" y="170515"/>
            <a:ext cx="7830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After uploading your code just make pull request convener will approve then It will be in </a:t>
            </a:r>
            <a:r>
              <a:rPr lang="en-US" dirty="0" err="1" smtClean="0">
                <a:solidFill>
                  <a:srgbClr val="FF0000"/>
                </a:solidFill>
              </a:rPr>
              <a:t>AliRoot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AliPhysics</a:t>
            </a:r>
            <a:r>
              <a:rPr lang="en-US" dirty="0" smtClean="0">
                <a:solidFill>
                  <a:srgbClr val="FF0000"/>
                </a:solidFill>
              </a:rPr>
              <a:t> [ I have always done like this]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6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9236"/>
            <a:ext cx="1561381" cy="414068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56558" cy="1325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0" y="767841"/>
            <a:ext cx="6038491" cy="57710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Why </a:t>
            </a:r>
            <a:r>
              <a:rPr lang="en-US" sz="1800" dirty="0" err="1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Git</a:t>
            </a:r>
            <a:r>
              <a:rPr lang="en-US" sz="18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?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Git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from Commands and Manual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Committing the code (Manual)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Basics of ALICE Software 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Adding Class in ALIROOT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Summary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16197"/>
          <a:stretch/>
        </p:blipFill>
        <p:spPr>
          <a:xfrm>
            <a:off x="0" y="808655"/>
            <a:ext cx="9144000" cy="5684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9858" y="154546"/>
            <a:ext cx="618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Conflict came: Click on resolve conflicts (solved my case)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93216" y="4984123"/>
            <a:ext cx="1326525" cy="412125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49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1" r="42113"/>
          <a:stretch/>
        </p:blipFill>
        <p:spPr>
          <a:xfrm>
            <a:off x="0" y="1082795"/>
            <a:ext cx="9144000" cy="53825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0787" y="2422198"/>
            <a:ext cx="444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Go into the </a:t>
            </a:r>
            <a:r>
              <a:rPr lang="en-US" dirty="0" err="1">
                <a:solidFill>
                  <a:srgbClr val="0000CC"/>
                </a:solidFill>
              </a:rPr>
              <a:t>AliRoot</a:t>
            </a:r>
            <a:r>
              <a:rPr lang="en-US" dirty="0">
                <a:solidFill>
                  <a:srgbClr val="0000CC"/>
                </a:solidFill>
              </a:rPr>
              <a:t> directory, and do: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 err="1" smtClean="0">
                <a:solidFill>
                  <a:srgbClr val="0000CC"/>
                </a:solidFill>
              </a:rPr>
              <a:t>git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fetch --all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 err="1" smtClean="0">
                <a:solidFill>
                  <a:srgbClr val="0000CC"/>
                </a:solidFill>
              </a:rPr>
              <a:t>git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reset --hard v5-09-20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 smtClean="0">
                <a:solidFill>
                  <a:srgbClr val="0000CC"/>
                </a:solidFill>
              </a:rPr>
              <a:t>You </a:t>
            </a:r>
            <a:r>
              <a:rPr lang="en-US" dirty="0">
                <a:solidFill>
                  <a:srgbClr val="0000CC"/>
                </a:solidFill>
              </a:rPr>
              <a:t>can proceed with </a:t>
            </a:r>
            <a:r>
              <a:rPr lang="en-US" dirty="0" err="1">
                <a:solidFill>
                  <a:srgbClr val="0000CC"/>
                </a:solidFill>
              </a:rPr>
              <a:t>aliBuild</a:t>
            </a:r>
            <a:r>
              <a:rPr lang="en-US" dirty="0">
                <a:solidFill>
                  <a:srgbClr val="0000CC"/>
                </a:solidFill>
              </a:rPr>
              <a:t> normally.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0941" y="1262130"/>
            <a:ext cx="1918952" cy="257577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7730" y="1602518"/>
            <a:ext cx="1918952" cy="257577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9148" y="92185"/>
            <a:ext cx="3803277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31079" y="53749"/>
            <a:ext cx="2926057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dirty="0" smtClean="0">
                <a:solidFill>
                  <a:srgbClr val="FF2929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Basics of ALICE Software</a:t>
            </a:r>
            <a:endParaRPr lang="en-US" sz="2000" dirty="0">
              <a:solidFill>
                <a:srgbClr val="FF2929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94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44"/>
          <a:stretch/>
        </p:blipFill>
        <p:spPr>
          <a:xfrm>
            <a:off x="0" y="450761"/>
            <a:ext cx="9144000" cy="6233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0169" y="0"/>
            <a:ext cx="399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Update </a:t>
            </a:r>
            <a:r>
              <a:rPr lang="en-US" dirty="0" err="1" smtClean="0">
                <a:solidFill>
                  <a:srgbClr val="FF0000"/>
                </a:solidFill>
              </a:rPr>
              <a:t>AliPhysics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2761" y="3953813"/>
            <a:ext cx="412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Always check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status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will tell if some files are modified, It can create problem in building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3217" y="1383577"/>
            <a:ext cx="1918952" cy="257577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1725974"/>
            <a:ext cx="1918952" cy="257577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32"/>
          <a:stretch/>
        </p:blipFill>
        <p:spPr>
          <a:xfrm>
            <a:off x="0" y="463639"/>
            <a:ext cx="9144000" cy="60292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81836" y="5641152"/>
            <a:ext cx="4687909" cy="244494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25790" y="4916150"/>
            <a:ext cx="412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Finally run the command below in the specified directory and follow instruction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1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3"/>
          <a:stretch/>
        </p:blipFill>
        <p:spPr>
          <a:xfrm>
            <a:off x="0" y="296214"/>
            <a:ext cx="9144000" cy="6196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6539" y="2636589"/>
            <a:ext cx="41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can build on this path also [</a:t>
            </a:r>
            <a:r>
              <a:rPr lang="en-US" dirty="0" err="1" smtClean="0">
                <a:solidFill>
                  <a:srgbClr val="FF0000"/>
                </a:solidFill>
              </a:rPr>
              <a:t>AliRoot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6539" y="3644721"/>
            <a:ext cx="50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Exactly make do ????</a:t>
            </a:r>
          </a:p>
        </p:txBody>
      </p:sp>
    </p:spTree>
    <p:extLst>
      <p:ext uri="{BB962C8B-B14F-4D97-AF65-F5344CB8AC3E}">
        <p14:creationId xmlns:p14="http://schemas.microsoft.com/office/powerpoint/2010/main" val="25591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30"/>
          <a:stretch/>
        </p:blipFill>
        <p:spPr>
          <a:xfrm>
            <a:off x="0" y="296214"/>
            <a:ext cx="9144000" cy="600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4061" y="3538110"/>
            <a:ext cx="41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can build on this path also [</a:t>
            </a:r>
            <a:r>
              <a:rPr lang="en-US" dirty="0" err="1" smtClean="0">
                <a:solidFill>
                  <a:srgbClr val="FF0000"/>
                </a:solidFill>
              </a:rPr>
              <a:t>AliPhysics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4548205"/>
            <a:ext cx="879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0000CC"/>
                </a:solidFill>
              </a:rPr>
              <a:t>How #include “</a:t>
            </a:r>
            <a:r>
              <a:rPr lang="en-US" dirty="0" err="1" smtClean="0">
                <a:solidFill>
                  <a:srgbClr val="0000CC"/>
                </a:solidFill>
              </a:rPr>
              <a:t>example.h</a:t>
            </a:r>
            <a:r>
              <a:rPr lang="en-US" dirty="0" smtClean="0">
                <a:solidFill>
                  <a:srgbClr val="0000CC"/>
                </a:solidFill>
              </a:rPr>
              <a:t>” works in classes we never give the path? ??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rgbClr val="0000CC"/>
                </a:solidFill>
              </a:rPr>
              <a:t>example.h</a:t>
            </a:r>
            <a:r>
              <a:rPr lang="en-US" dirty="0" smtClean="0">
                <a:solidFill>
                  <a:srgbClr val="0000CC"/>
                </a:solidFill>
              </a:rPr>
              <a:t> can be anywhere.</a:t>
            </a:r>
          </a:p>
        </p:txBody>
      </p:sp>
    </p:spTree>
    <p:extLst>
      <p:ext uri="{BB962C8B-B14F-4D97-AF65-F5344CB8AC3E}">
        <p14:creationId xmlns:p14="http://schemas.microsoft.com/office/powerpoint/2010/main" val="407439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26"/>
            <a:ext cx="9144000" cy="63509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03584" y="38436"/>
            <a:ext cx="3803277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35515" y="0"/>
            <a:ext cx="30142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dirty="0" smtClean="0">
                <a:solidFill>
                  <a:srgbClr val="FF2929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Adding Class in ALIROOT</a:t>
            </a:r>
            <a:endParaRPr lang="en-US" sz="2000" dirty="0">
              <a:solidFill>
                <a:srgbClr val="FF2929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04039" y="3732524"/>
            <a:ext cx="1568716" cy="581897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713"/>
            <a:ext cx="9144000" cy="6350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5361" y="421423"/>
            <a:ext cx="412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can build also specified directory [</a:t>
            </a:r>
            <a:r>
              <a:rPr lang="en-US" dirty="0" err="1" smtClean="0">
                <a:solidFill>
                  <a:srgbClr val="FF0000"/>
                </a:solidFill>
              </a:rPr>
              <a:t>correlationHF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6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743200" y="38436"/>
            <a:ext cx="3721993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23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2929"/>
                </a:solidFill>
              </a:rPr>
              <a:t>Summary</a:t>
            </a:r>
            <a:endParaRPr lang="en-US" sz="2000" dirty="0">
              <a:solidFill>
                <a:srgbClr val="FF292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1017431"/>
            <a:ext cx="902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Play with </a:t>
            </a:r>
            <a:r>
              <a:rPr lang="en-US" dirty="0" err="1" smtClean="0"/>
              <a:t>Git</a:t>
            </a:r>
            <a:r>
              <a:rPr lang="en-US" dirty="0" smtClean="0"/>
              <a:t> commands as much as you can on your local repository !!!!!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1821" y="2882666"/>
            <a:ext cx="9028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https://confluence.atlassian.com/bitbucketserver/basic-git-commands-776639767.html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00766" y="1970468"/>
            <a:ext cx="64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Other </a:t>
            </a:r>
            <a:r>
              <a:rPr lang="en-US" dirty="0" err="1" smtClean="0"/>
              <a:t>git</a:t>
            </a:r>
            <a:r>
              <a:rPr lang="en-US" dirty="0" smtClean="0"/>
              <a:t> commands on your repository given in link below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0462" y="3953814"/>
            <a:ext cx="746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2929"/>
                </a:solidFill>
              </a:rPr>
              <a:t>Thank You</a:t>
            </a:r>
            <a:endParaRPr lang="en-US" sz="7200" dirty="0">
              <a:solidFill>
                <a:srgbClr val="FF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0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803585" y="38436"/>
            <a:ext cx="3485072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114" y="72837"/>
            <a:ext cx="9173113" cy="828137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Why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Git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?</a:t>
            </a:r>
            <a:r>
              <a:rPr lang="en-US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02129" y="2828149"/>
            <a:ext cx="92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PMD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904" y="966788"/>
            <a:ext cx="329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Google Drive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2656" y="935375"/>
            <a:ext cx="267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CC"/>
                </a:solidFill>
              </a:rPr>
              <a:t>Git</a:t>
            </a:r>
            <a:r>
              <a:rPr lang="en-US" dirty="0" smtClean="0">
                <a:solidFill>
                  <a:srgbClr val="0000CC"/>
                </a:solidFill>
              </a:rPr>
              <a:t> Repository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183" y="1687132"/>
            <a:ext cx="435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Uploading a file and replacing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05589" y="1687132"/>
            <a:ext cx="435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Uploading a file and replacing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6214" y="2253803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2929"/>
                </a:solidFill>
              </a:rPr>
              <a:t>No history of files very hard to find changes</a:t>
            </a:r>
            <a:endParaRPr lang="en-US" dirty="0">
              <a:solidFill>
                <a:srgbClr val="FF292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5589" y="2253803"/>
            <a:ext cx="33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Complete history of files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152" y="3229598"/>
            <a:ext cx="473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Not Good for  cases When many Peoples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 are working on common Project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3977" y="3301335"/>
            <a:ext cx="45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Very helpful When many Peoples 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are working  on common Project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7584" y="4903149"/>
            <a:ext cx="3485072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42697" y="4926781"/>
            <a:ext cx="120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05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1" t="-882" r="24648" b="882"/>
          <a:stretch/>
        </p:blipFill>
        <p:spPr>
          <a:xfrm>
            <a:off x="25757" y="1171499"/>
            <a:ext cx="4739425" cy="4378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r="24312"/>
          <a:stretch/>
        </p:blipFill>
        <p:spPr>
          <a:xfrm>
            <a:off x="4765182" y="1171498"/>
            <a:ext cx="4378818" cy="43788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5120" y="128709"/>
            <a:ext cx="30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My Latest committed class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65182" y="2640169"/>
            <a:ext cx="4378818" cy="2575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65182" y="3111448"/>
            <a:ext cx="4378818" cy="7288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20573" y="489412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Red (-</a:t>
            </a:r>
            <a:r>
              <a:rPr lang="en-US" dirty="0" err="1" smtClean="0">
                <a:solidFill>
                  <a:schemeClr val="accent2"/>
                </a:solidFill>
              </a:rPr>
              <a:t>ve</a:t>
            </a:r>
            <a:r>
              <a:rPr lang="en-US" dirty="0" smtClean="0">
                <a:solidFill>
                  <a:schemeClr val="accent2"/>
                </a:solidFill>
              </a:rPr>
              <a:t> ) : Removed lines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Green (+</a:t>
            </a:r>
            <a:r>
              <a:rPr lang="en-US" dirty="0" err="1" smtClean="0">
                <a:solidFill>
                  <a:srgbClr val="92D050"/>
                </a:solidFill>
              </a:rPr>
              <a:t>ve</a:t>
            </a:r>
            <a:r>
              <a:rPr lang="en-US" dirty="0" smtClean="0">
                <a:solidFill>
                  <a:srgbClr val="92D050"/>
                </a:solidFill>
              </a:rPr>
              <a:t> ): Added lines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9464" y="6030057"/>
            <a:ext cx="3485072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29170" y="6063042"/>
            <a:ext cx="32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Git</a:t>
            </a:r>
            <a:r>
              <a:rPr lang="en-US" b="1" dirty="0" smtClean="0"/>
              <a:t> Repository (Good Job)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21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5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43200" y="38436"/>
            <a:ext cx="3721993" cy="43530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-29114" y="72837"/>
            <a:ext cx="9173113" cy="828137"/>
          </a:xfrm>
        </p:spPr>
        <p:txBody>
          <a:bodyPr>
            <a:no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Git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from Commands and Manual</a:t>
            </a:r>
            <a:r>
              <a:rPr lang="en-US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4085"/>
          <a:stretch/>
        </p:blipFill>
        <p:spPr>
          <a:xfrm>
            <a:off x="75594" y="473738"/>
            <a:ext cx="9068406" cy="53719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190" y="1133827"/>
            <a:ext cx="2075644" cy="33609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47908" y="1101077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Your </a:t>
            </a:r>
            <a:r>
              <a:rPr lang="en-US" dirty="0" err="1">
                <a:solidFill>
                  <a:srgbClr val="0000CC"/>
                </a:solidFill>
              </a:rPr>
              <a:t>G</a:t>
            </a:r>
            <a:r>
              <a:rPr lang="en-US" dirty="0" err="1" smtClean="0">
                <a:solidFill>
                  <a:srgbClr val="0000CC"/>
                </a:solidFill>
              </a:rPr>
              <a:t>it</a:t>
            </a:r>
            <a:r>
              <a:rPr lang="en-US" dirty="0" smtClean="0">
                <a:solidFill>
                  <a:srgbClr val="0000CC"/>
                </a:solidFill>
              </a:rPr>
              <a:t> use name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2356834" y="1255207"/>
            <a:ext cx="386366" cy="151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86600" y="1330922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Login here and Fork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6538" y="767327"/>
            <a:ext cx="2075644" cy="33609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7769436" y="1179492"/>
            <a:ext cx="386366" cy="151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65193" y="4467308"/>
            <a:ext cx="2075644" cy="336096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62689" y="4152465"/>
            <a:ext cx="2807823" cy="224787"/>
          </a:xfrm>
          <a:prstGeom prst="rect">
            <a:avLst/>
          </a:prstGeom>
          <a:noFill/>
          <a:ln w="28575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451309" y="3707766"/>
            <a:ext cx="2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path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 rot="1020486">
            <a:off x="4944309" y="3929415"/>
            <a:ext cx="668106" cy="160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06320" y="5827068"/>
            <a:ext cx="7642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 smtClean="0">
                <a:solidFill>
                  <a:srgbClr val="0000CC"/>
                </a:solidFill>
              </a:rPr>
              <a:t>git</a:t>
            </a:r>
            <a:r>
              <a:rPr lang="en-US" dirty="0" smtClean="0">
                <a:solidFill>
                  <a:srgbClr val="0000CC"/>
                </a:solidFill>
              </a:rPr>
              <a:t> clone https://...... (It will download and extract both) [</a:t>
            </a:r>
            <a:r>
              <a:rPr lang="en-US" dirty="0" smtClean="0">
                <a:solidFill>
                  <a:srgbClr val="FF0000"/>
                </a:solidFill>
              </a:rPr>
              <a:t>Command line</a:t>
            </a:r>
            <a:r>
              <a:rPr lang="en-US" dirty="0" smtClean="0">
                <a:solidFill>
                  <a:srgbClr val="0000CC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>
                <a:solidFill>
                  <a:srgbClr val="0000CC"/>
                </a:solidFill>
              </a:rPr>
              <a:t>Download Zip: Tar file then just extract [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anual</a:t>
            </a:r>
            <a:r>
              <a:rPr lang="en-US" dirty="0" smtClean="0">
                <a:solidFill>
                  <a:srgbClr val="0000CC"/>
                </a:solidFill>
              </a:rPr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r="24085"/>
          <a:stretch/>
        </p:blipFill>
        <p:spPr>
          <a:xfrm>
            <a:off x="0" y="566669"/>
            <a:ext cx="9028090" cy="611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5161" y="103031"/>
            <a:ext cx="539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After Login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41" b="36141"/>
          <a:stretch/>
        </p:blipFill>
        <p:spPr>
          <a:xfrm>
            <a:off x="0" y="425002"/>
            <a:ext cx="9144000" cy="4378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5538" y="824247"/>
            <a:ext cx="306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Cloning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8967" y="2097728"/>
            <a:ext cx="306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Check the status always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8517" y="2658107"/>
            <a:ext cx="306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Download changes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3335" y="3765396"/>
            <a:ext cx="518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Added a file Lecture…. In PhD work but not in repository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2358" y="4103950"/>
            <a:ext cx="274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Added a file Lecture….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04"/>
          <a:stretch/>
        </p:blipFill>
        <p:spPr>
          <a:xfrm>
            <a:off x="0" y="193183"/>
            <a:ext cx="9144000" cy="6071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4569" y="965915"/>
            <a:ext cx="531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After adding tried to commit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9402" y="1907924"/>
            <a:ext cx="3389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Configure username and mail id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24" y="3228960"/>
            <a:ext cx="3389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Push the changes on repository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4569" y="6026495"/>
            <a:ext cx="498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User name : Simple-Shyam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Next line is password enter this will push the changes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392-1236-4B4F-B021-2F0888872F41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8"/>
          <a:stretch/>
        </p:blipFill>
        <p:spPr>
          <a:xfrm>
            <a:off x="0" y="95783"/>
            <a:ext cx="9144000" cy="6397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2468" y="2382592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Previous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7776</TotalTime>
  <Words>567</Words>
  <Application>Microsoft Office PowerPoint</Application>
  <PresentationFormat>On-screen Show (4:3)</PresentationFormat>
  <Paragraphs>144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DejaVu Sans</vt:lpstr>
      <vt:lpstr>Times New Roman</vt:lpstr>
      <vt:lpstr>Wingdings</vt:lpstr>
      <vt:lpstr>Office Theme</vt:lpstr>
      <vt:lpstr>PowerPoint Presentation</vt:lpstr>
      <vt:lpstr>Outline </vt:lpstr>
      <vt:lpstr>Why Git ? </vt:lpstr>
      <vt:lpstr>PowerPoint Presentation</vt:lpstr>
      <vt:lpstr>Git from Commands and Manual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</dc:creator>
  <cp:lastModifiedBy>shyam</cp:lastModifiedBy>
  <cp:revision>612</cp:revision>
  <dcterms:created xsi:type="dcterms:W3CDTF">2016-07-05T19:42:29Z</dcterms:created>
  <dcterms:modified xsi:type="dcterms:W3CDTF">2017-12-04T03:46:01Z</dcterms:modified>
</cp:coreProperties>
</file>